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Masters/slideMaster44.xml" ContentType="application/vnd.openxmlformats-officedocument.presentationml.slideMaster+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8.xml" ContentType="application/vnd.openxmlformats-officedocument.theme+xml"/>
  <Override PartName="/ppt/theme/theme29.xml" ContentType="application/vnd.openxmlformats-officedocument.theme+xml"/>
  <Override PartName="/ppt/slideLayouts/slideLayout60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Masters/slideMaster33.xml" ContentType="application/vnd.openxmlformats-officedocument.presentationml.slideMaster+xml"/>
  <Override PartName="/ppt/tableStyles.xml" ContentType="application/vnd.openxmlformats-officedocument.presentationml.tableStyles+xml"/>
  <Override PartName="/ppt/theme/theme54.xml" ContentType="application/vnd.openxmlformats-officedocument.them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2.xml" ContentType="application/vnd.openxmlformats-officedocument.presentationml.slideMaster+xml"/>
  <Override PartName="/ppt/theme/theme43.xml" ContentType="application/vnd.openxmlformats-officedocument.theme+xml"/>
  <Override PartName="/ppt/notesSlides/notesSlide30.xml" ContentType="application/vnd.openxmlformats-officedocument.presentationml.notesSlide+xml"/>
  <Override PartName="/ppt/theme/theme21.xml" ContentType="application/vnd.openxmlformats-officedocument.theme+xml"/>
  <Override PartName="/ppt/theme/theme32.xml" ContentType="application/vnd.openxmlformats-officedocument.theme+xml"/>
  <Override PartName="/ppt/notesSlides/notesSlide7.xml" ContentType="application/vnd.openxmlformats-officedocument.presentationml.notesSlide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Masters/slideMaster49.xml" ContentType="application/vnd.openxmlformats-officedocument.presentationml.slideMaster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heme/theme37.xml" ContentType="application/vnd.openxmlformats-officedocument.theme+xml"/>
  <Override PartName="/ppt/theme/theme48.xml" ContentType="application/vnd.openxmlformats-officedocument.them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Masters/slideMaster52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26.xml" ContentType="application/vnd.openxmlformats-officedocument.theme+xml"/>
  <Override PartName="/ppt/notesSlides/notesSlide13.xml" ContentType="application/vnd.openxmlformats-officedocument.presentationml.notesSlide+xml"/>
  <Override PartName="/ppt/slideMasters/slideMaster3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theme/theme40.xml" ContentType="application/vnd.openxmlformats-officedocument.theme+xml"/>
  <Override PartName="/ppt/theme/theme51.xml" ContentType="application/vnd.openxmlformats-officedocument.them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Masters/slideMaster28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9.xml" ContentType="application/vnd.openxmlformats-officedocument.theme+xml"/>
  <Override PartName="/ppt/slideLayouts/slideLayout6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8.xml" ContentType="application/vnd.openxmlformats-officedocument.theme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Masters/slideMaster24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6.xml" ContentType="application/vnd.openxmlformats-officedocument.theme+xml"/>
  <Override PartName="/ppt/theme/theme27.xml" ContentType="application/vnd.openxmlformats-officedocument.theme+xml"/>
  <Override PartName="/ppt/slideLayouts/slideLayout40.xml" ContentType="application/vnd.openxmlformats-officedocument.presentationml.slideLayout+xml"/>
  <Override PartName="/ppt/theme/theme45.xml" ContentType="application/vnd.openxmlformats-officedocument.them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Masters/slideMaster31.xml" ContentType="application/vnd.openxmlformats-officedocument.presentationml.slideMaster+xml"/>
  <Override PartName="/ppt/theme/theme23.xml" ContentType="application/vnd.openxmlformats-officedocument.theme+xml"/>
  <Override PartName="/ppt/theme/theme34.xml" ContentType="application/vnd.openxmlformats-officedocument.theme+xml"/>
  <Override PartName="/ppt/theme/theme52.xml" ContentType="application/vnd.openxmlformats-officedocument.them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theme/theme41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29.xml" ContentType="application/vnd.openxmlformats-officedocument.presentationml.slideMaster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Masters/slideMaster18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9.xml" ContentType="application/vnd.openxmlformats-officedocument.theme+xml"/>
  <Override PartName="/ppt/slideLayouts/slideLayout63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Masters/slideMaster2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8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6.xml" ContentType="application/vnd.openxmlformats-officedocument.theme+xml"/>
  <Default Extension="wav" ContentType="audio/wav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17.xml" ContentType="application/vnd.openxmlformats-officedocument.theme+xml"/>
  <Override PartName="/ppt/slideLayouts/slideLayout30.xml" ContentType="application/vnd.openxmlformats-officedocument.presentationml.slideLayout+xml"/>
  <Override PartName="/ppt/theme/theme35.xml" ContentType="application/vnd.openxmlformats-officedocument.them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slideMasters/slideMaster21.xml" ContentType="application/vnd.openxmlformats-officedocument.presentationml.slideMaster+xml"/>
  <Override PartName="/ppt/slideMasters/slideMaster50.xml" ContentType="application/vnd.openxmlformats-officedocument.presentationml.slideMaster+xml"/>
  <Override PartName="/ppt/theme/theme24.xml" ContentType="application/vnd.openxmlformats-officedocument.theme+xml"/>
  <Override PartName="/ppt/theme/theme42.xml" ContentType="application/vnd.openxmlformats-officedocument.theme+xml"/>
  <Override PartName="/ppt/theme/theme53.xml" ContentType="application/vnd.openxmlformats-officedocument.them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theme/theme31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heme/theme20.xml" ContentType="application/vnd.openxmlformats-officedocument.them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Masters/slideMaster48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Masters/slideMaster37.xml" ContentType="application/vnd.openxmlformats-officedocument.presentationml.slideMaster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notesSlides/notesSlide45.xml" ContentType="application/vnd.openxmlformats-officedocument.presentationml.notesSlide+xml"/>
  <Override PartName="/ppt/slideMasters/slideMaster26.xml" ContentType="application/vnd.openxmlformats-officedocument.presentationml.slideMaster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theme/theme47.xml" ContentType="application/vnd.openxmlformats-officedocument.theme+xml"/>
  <Override PartName="/ppt/notesSlides/notesSlide34.xml" ContentType="application/vnd.openxmlformats-officedocument.presentationml.notesSlide+xml"/>
  <Override PartName="/ppt/slideMasters/slideMaster15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6.xml" ContentType="application/vnd.openxmlformats-officedocument.theme+xml"/>
  <Override PartName="/ppt/notesSlides/notesSlide23.xml" ContentType="application/vnd.openxmlformats-officedocument.presentationml.notesSlide+xml"/>
  <Override PartName="/ppt/slideMasters/slideMaster40.xml" ContentType="application/vnd.openxmlformats-officedocument.presentationml.slideMaster+xml"/>
  <Override PartName="/ppt/theme/theme14.xml" ContentType="application/vnd.openxmlformats-officedocument.theme+xml"/>
  <Override PartName="/ppt/theme/theme25.xml" ContentType="application/vnd.openxmlformats-officedocument.theme+xml"/>
  <Override PartName="/ppt/notesSlides/notesSlide12.xml" ContentType="application/vnd.openxmlformats-officedocument.presentationml.notesSlide+xml"/>
  <Override PartName="/ppt/theme/theme50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Masters/slideMaster3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19.xml" ContentType="application/vnd.openxmlformats-officedocument.theme+xml"/>
  <Override PartName="/ppt/slideLayouts/slideLayout61.xml" ContentType="application/vnd.openxmlformats-officedocument.presentationml.slideLayout+xml"/>
  <Override PartName="/ppt/notesSlides/notesSlide53.xml" ContentType="application/vnd.openxmlformats-officedocument.presentationml.notesSlide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theme/theme44.xml" ContentType="application/vnd.openxmlformats-officedocument.theme+xml"/>
  <Override PartName="/ppt/theme/theme55.xml" ContentType="application/vnd.openxmlformats-officedocument.theme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theme/theme33.xml" ContentType="application/vnd.openxmlformats-officedocument.them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heme/theme22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  <p:sldMasterId id="2147483676" r:id="rId10"/>
    <p:sldMasterId id="2147483678" r:id="rId11"/>
    <p:sldMasterId id="2147483680" r:id="rId12"/>
    <p:sldMasterId id="2147483682" r:id="rId13"/>
    <p:sldMasterId id="2147483684" r:id="rId14"/>
    <p:sldMasterId id="2147483686" r:id="rId15"/>
    <p:sldMasterId id="2147483688" r:id="rId16"/>
    <p:sldMasterId id="2147483690" r:id="rId17"/>
    <p:sldMasterId id="2147483692" r:id="rId18"/>
    <p:sldMasterId id="2147483694" r:id="rId19"/>
    <p:sldMasterId id="2147483696" r:id="rId20"/>
    <p:sldMasterId id="2147483698" r:id="rId21"/>
    <p:sldMasterId id="2147483700" r:id="rId22"/>
    <p:sldMasterId id="2147483702" r:id="rId23"/>
    <p:sldMasterId id="2147483704" r:id="rId24"/>
    <p:sldMasterId id="2147483706" r:id="rId25"/>
    <p:sldMasterId id="2147483708" r:id="rId26"/>
    <p:sldMasterId id="2147483710" r:id="rId27"/>
    <p:sldMasterId id="2147483712" r:id="rId28"/>
    <p:sldMasterId id="2147483714" r:id="rId29"/>
    <p:sldMasterId id="2147483716" r:id="rId30"/>
    <p:sldMasterId id="2147483718" r:id="rId31"/>
    <p:sldMasterId id="2147483720" r:id="rId32"/>
    <p:sldMasterId id="2147483722" r:id="rId33"/>
    <p:sldMasterId id="2147483724" r:id="rId34"/>
    <p:sldMasterId id="2147483726" r:id="rId35"/>
    <p:sldMasterId id="2147483728" r:id="rId36"/>
    <p:sldMasterId id="2147483730" r:id="rId37"/>
    <p:sldMasterId id="2147483732" r:id="rId38"/>
    <p:sldMasterId id="2147483734" r:id="rId39"/>
    <p:sldMasterId id="2147483736" r:id="rId40"/>
    <p:sldMasterId id="2147483738" r:id="rId41"/>
    <p:sldMasterId id="2147483740" r:id="rId42"/>
    <p:sldMasterId id="2147483742" r:id="rId43"/>
    <p:sldMasterId id="2147483744" r:id="rId44"/>
    <p:sldMasterId id="2147483746" r:id="rId45"/>
    <p:sldMasterId id="2147483748" r:id="rId46"/>
    <p:sldMasterId id="2147483750" r:id="rId47"/>
    <p:sldMasterId id="2147483752" r:id="rId48"/>
    <p:sldMasterId id="2147483754" r:id="rId49"/>
    <p:sldMasterId id="2147483756" r:id="rId50"/>
    <p:sldMasterId id="2147483758" r:id="rId51"/>
    <p:sldMasterId id="2147483760" r:id="rId52"/>
    <p:sldMasterId id="2147483762" r:id="rId53"/>
    <p:sldMasterId id="2147483764" r:id="rId54"/>
  </p:sldMasterIdLst>
  <p:notesMasterIdLst>
    <p:notesMasterId r:id="rId108"/>
  </p:notesMasterIdLst>
  <p:sldIdLst>
    <p:sldId id="256" r:id="rId55"/>
    <p:sldId id="257" r:id="rId56"/>
    <p:sldId id="258" r:id="rId57"/>
    <p:sldId id="259" r:id="rId58"/>
    <p:sldId id="260" r:id="rId59"/>
    <p:sldId id="261" r:id="rId60"/>
    <p:sldId id="262" r:id="rId61"/>
    <p:sldId id="263" r:id="rId62"/>
    <p:sldId id="264" r:id="rId63"/>
    <p:sldId id="265" r:id="rId64"/>
    <p:sldId id="266" r:id="rId65"/>
    <p:sldId id="267" r:id="rId66"/>
    <p:sldId id="268" r:id="rId67"/>
    <p:sldId id="269" r:id="rId68"/>
    <p:sldId id="270" r:id="rId69"/>
    <p:sldId id="271" r:id="rId70"/>
    <p:sldId id="272" r:id="rId71"/>
    <p:sldId id="273" r:id="rId72"/>
    <p:sldId id="274" r:id="rId73"/>
    <p:sldId id="275" r:id="rId74"/>
    <p:sldId id="276" r:id="rId75"/>
    <p:sldId id="277" r:id="rId76"/>
    <p:sldId id="278" r:id="rId77"/>
    <p:sldId id="279" r:id="rId78"/>
    <p:sldId id="280" r:id="rId79"/>
    <p:sldId id="281" r:id="rId80"/>
    <p:sldId id="282" r:id="rId81"/>
    <p:sldId id="283" r:id="rId82"/>
    <p:sldId id="284" r:id="rId83"/>
    <p:sldId id="285" r:id="rId84"/>
    <p:sldId id="286" r:id="rId85"/>
    <p:sldId id="287" r:id="rId86"/>
    <p:sldId id="288" r:id="rId87"/>
    <p:sldId id="289" r:id="rId88"/>
    <p:sldId id="290" r:id="rId89"/>
    <p:sldId id="291" r:id="rId90"/>
    <p:sldId id="292" r:id="rId91"/>
    <p:sldId id="293" r:id="rId92"/>
    <p:sldId id="294" r:id="rId93"/>
    <p:sldId id="295" r:id="rId94"/>
    <p:sldId id="296" r:id="rId95"/>
    <p:sldId id="297" r:id="rId96"/>
    <p:sldId id="298" r:id="rId97"/>
    <p:sldId id="299" r:id="rId98"/>
    <p:sldId id="300" r:id="rId99"/>
    <p:sldId id="301" r:id="rId100"/>
    <p:sldId id="302" r:id="rId101"/>
    <p:sldId id="303" r:id="rId102"/>
    <p:sldId id="304" r:id="rId103"/>
    <p:sldId id="305" r:id="rId104"/>
    <p:sldId id="306" r:id="rId105"/>
    <p:sldId id="307" r:id="rId106"/>
    <p:sldId id="308" r:id="rId10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2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70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9.xml"/><Relationship Id="rId68" Type="http://schemas.openxmlformats.org/officeDocument/2006/relationships/slide" Target="slides/slide14.xml"/><Relationship Id="rId84" Type="http://schemas.openxmlformats.org/officeDocument/2006/relationships/slide" Target="slides/slide30.xml"/><Relationship Id="rId89" Type="http://schemas.openxmlformats.org/officeDocument/2006/relationships/slide" Target="slides/slide35.xml"/><Relationship Id="rId1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slide" Target="slides/slide53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Master" Target="slideMasters/slideMaster53.xml"/><Relationship Id="rId58" Type="http://schemas.openxmlformats.org/officeDocument/2006/relationships/slide" Target="slides/slide4.xml"/><Relationship Id="rId66" Type="http://schemas.openxmlformats.org/officeDocument/2006/relationships/slide" Target="slides/slide12.xml"/><Relationship Id="rId74" Type="http://schemas.openxmlformats.org/officeDocument/2006/relationships/slide" Target="slides/slide20.xml"/><Relationship Id="rId79" Type="http://schemas.openxmlformats.org/officeDocument/2006/relationships/slide" Target="slides/slide25.xml"/><Relationship Id="rId87" Type="http://schemas.openxmlformats.org/officeDocument/2006/relationships/slide" Target="slides/slide33.xml"/><Relationship Id="rId102" Type="http://schemas.openxmlformats.org/officeDocument/2006/relationships/slide" Target="slides/slide48.xml"/><Relationship Id="rId11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7.xml"/><Relationship Id="rId82" Type="http://schemas.openxmlformats.org/officeDocument/2006/relationships/slide" Target="slides/slide28.xml"/><Relationship Id="rId90" Type="http://schemas.openxmlformats.org/officeDocument/2006/relationships/slide" Target="slides/slide36.xml"/><Relationship Id="rId95" Type="http://schemas.openxmlformats.org/officeDocument/2006/relationships/slide" Target="slides/slide4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2.xml"/><Relationship Id="rId64" Type="http://schemas.openxmlformats.org/officeDocument/2006/relationships/slide" Target="slides/slide10.xml"/><Relationship Id="rId69" Type="http://schemas.openxmlformats.org/officeDocument/2006/relationships/slide" Target="slides/slide15.xml"/><Relationship Id="rId77" Type="http://schemas.openxmlformats.org/officeDocument/2006/relationships/slide" Target="slides/slide23.xml"/><Relationship Id="rId100" Type="http://schemas.openxmlformats.org/officeDocument/2006/relationships/slide" Target="slides/slide46.xml"/><Relationship Id="rId105" Type="http://schemas.openxmlformats.org/officeDocument/2006/relationships/slide" Target="slides/slide51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8.xml"/><Relationship Id="rId80" Type="http://schemas.openxmlformats.org/officeDocument/2006/relationships/slide" Target="slides/slide26.xml"/><Relationship Id="rId85" Type="http://schemas.openxmlformats.org/officeDocument/2006/relationships/slide" Target="slides/slide31.xml"/><Relationship Id="rId93" Type="http://schemas.openxmlformats.org/officeDocument/2006/relationships/slide" Target="slides/slide39.xml"/><Relationship Id="rId98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5.xml"/><Relationship Id="rId67" Type="http://schemas.openxmlformats.org/officeDocument/2006/relationships/slide" Target="slides/slide13.xml"/><Relationship Id="rId103" Type="http://schemas.openxmlformats.org/officeDocument/2006/relationships/slide" Target="slides/slide49.xml"/><Relationship Id="rId108" Type="http://schemas.openxmlformats.org/officeDocument/2006/relationships/notesMaster" Target="notesMasters/notesMaster1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8.xml"/><Relationship Id="rId70" Type="http://schemas.openxmlformats.org/officeDocument/2006/relationships/slide" Target="slides/slide16.xml"/><Relationship Id="rId75" Type="http://schemas.openxmlformats.org/officeDocument/2006/relationships/slide" Target="slides/slide21.xml"/><Relationship Id="rId83" Type="http://schemas.openxmlformats.org/officeDocument/2006/relationships/slide" Target="slides/slide29.xml"/><Relationship Id="rId88" Type="http://schemas.openxmlformats.org/officeDocument/2006/relationships/slide" Target="slides/slide34.xml"/><Relationship Id="rId91" Type="http://schemas.openxmlformats.org/officeDocument/2006/relationships/slide" Target="slides/slide37.xml"/><Relationship Id="rId96" Type="http://schemas.openxmlformats.org/officeDocument/2006/relationships/slide" Target="slides/slide42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3.xml"/><Relationship Id="rId106" Type="http://schemas.openxmlformats.org/officeDocument/2006/relationships/slide" Target="slides/slide52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" Target="slides/slide6.xml"/><Relationship Id="rId65" Type="http://schemas.openxmlformats.org/officeDocument/2006/relationships/slide" Target="slides/slide11.xml"/><Relationship Id="rId73" Type="http://schemas.openxmlformats.org/officeDocument/2006/relationships/slide" Target="slides/slide19.xml"/><Relationship Id="rId78" Type="http://schemas.openxmlformats.org/officeDocument/2006/relationships/slide" Target="slides/slide24.xml"/><Relationship Id="rId81" Type="http://schemas.openxmlformats.org/officeDocument/2006/relationships/slide" Target="slides/slide27.xml"/><Relationship Id="rId86" Type="http://schemas.openxmlformats.org/officeDocument/2006/relationships/slide" Target="slides/slide32.xml"/><Relationship Id="rId94" Type="http://schemas.openxmlformats.org/officeDocument/2006/relationships/slide" Target="slides/slide40.xml"/><Relationship Id="rId99" Type="http://schemas.openxmlformats.org/officeDocument/2006/relationships/slide" Target="slides/slide45.xml"/><Relationship Id="rId101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presProps" Target="presProps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" Target="slides/slide1.xml"/><Relationship Id="rId76" Type="http://schemas.openxmlformats.org/officeDocument/2006/relationships/slide" Target="slides/slide22.xml"/><Relationship Id="rId97" Type="http://schemas.openxmlformats.org/officeDocument/2006/relationships/slide" Target="slides/slide43.xml"/><Relationship Id="rId104" Type="http://schemas.openxmlformats.org/officeDocument/2006/relationships/slide" Target="slides/slide5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7.xml"/><Relationship Id="rId92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9939DBE2-8975-44F3-833F-4C4BCD09844F}" type="datetimeFigureOut">
              <a:rPr lang="en-US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8B2C3768-2703-4B2D-882F-1AEF5B8399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493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CFA375-DBC7-4004-8ABB-43E1DE846BB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33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44FFB9-2875-48F3-9074-37734480F1D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5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541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CB81B90-8D31-4F25-BF1D-BB57719D4FC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7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745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F2A86F-3968-4074-9068-31BEB6390F0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95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950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18DEF8-678B-49A2-BEFC-52B84BC3F4C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15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155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80F74E-A3D5-4BE5-86B4-5E4B5CB636E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8DF5A9-E12C-402E-8013-DDA158F60CF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56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565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7E3205-D66B-45B8-B171-E84551FD4F7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76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769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925A7-FF97-4158-A6EA-0F7DD6EECD4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97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974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30601C-4C83-4D62-B6A5-ED363A7E3A8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17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179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8365F16-4498-46B0-B10A-A34FD6ADC14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697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F502DA-F295-4A5D-8DAD-61587EB9D77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4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3D19F5C-DDC1-4D28-9250-7AAE557618B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58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589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240388-184B-4A77-9C1B-0596C3B782C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79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793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920230-0E7C-4B88-B663-6A5062BD3C9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99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99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FADCE1-A173-4DFA-B95E-CB2F3466D7F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20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203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22698E-F2D0-400A-856B-BC1B0632DF7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0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08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E88976-FBF7-47A0-B9ED-9D8377EE369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61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613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3C93B9-F16A-46EB-B2FE-C44F4291AFB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81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817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1AABD5-60FB-41F6-92D2-E037C0B74C1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02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022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D92C9A-BF50-4F30-B235-E8ABA5BF698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22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227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294CDE3-E7B2-4443-8B3C-58D1B3B716E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90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902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2CBF20-5C81-455C-9569-F9E7820484A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432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A6EF92-E3E2-48AA-A93F-5DF9EE88136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63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637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657AD1-0273-4447-8E17-7E6B5D31556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84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841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2FC40E-2097-43C3-B123-CBE4C61BF21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046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046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5E9661-98ED-4760-BA2C-8DB291450B7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25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251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028F17-92A5-472E-80E3-57CDB034D92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45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C92776-23AD-4DA3-BA3A-71B8CE9C2E7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66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661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1364B5-E03A-4A48-8F3F-3EEE937A90F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86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865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B8944D-22B6-450D-9868-0A7CB06EFE3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07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070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84A568A-34BF-404C-8FC5-E5240BDF480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27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275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AB19C7-C6A6-4CFA-841F-87A2AD22F9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107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DC812D-DC97-4C7A-B38A-C4941E75129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480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7A2CCA-8EA6-4CE1-8CC7-B184F75373F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68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685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9C3570-0BA3-4A9A-BF59-76E7745D219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88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889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1D9F2A-220B-4352-A057-E1A4D265F76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09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094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9ABE6C-6103-4156-81D7-51D287578D1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29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299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A65F79-3219-44B8-BFDF-0BDDF28588A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4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97BF15-31EC-47DB-AA64-6164B9948FE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70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709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B90D58-0ACC-444F-AE35-785AC4D3FAC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91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913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422998-7DA2-4DF2-991F-D13382BCC97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11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11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4D1029-5ED9-4D07-AA81-B2FD858483B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32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323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94A41C-3183-420F-905A-82751BCE085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312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DF0712-7712-46A6-B8E0-03E320BDDB7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2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28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B96932-2405-4644-A3F8-15548C1E751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73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733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57B5B8-1019-445E-8510-B53957CD68C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93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937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5E629B-3DD9-4E72-9E06-7A939A37BE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14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142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1B3F50-B500-4598-85C1-83A9447FBC1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1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517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4F66DF-2BC5-4EBF-AE0B-2EB31E66AEB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721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69FEA75-80E5-4366-AAAA-49DC0118128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926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926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AF5787-950F-4523-96DC-2F3D1D1783C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131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EBFC3A-C26A-45B1-8054-4D899071543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F36D0-8A70-4A18-85D9-BCC35EC180B4}" type="datetimeFigureOut">
              <a:rPr lang="en-US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939D9-D6C8-499E-BE35-4BD8839042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3E480-BE4E-4B8A-B37A-FB0552E211CB}" type="datetimeFigureOut">
              <a:rPr lang="en-US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73C8D-6DF7-4185-ABF1-63E3B65D79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04F8B-E5A3-4C0C-8781-BF8C5E1E95A6}" type="datetimeFigureOut">
              <a:rPr lang="en-US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B3DF5-7029-41CA-A6DC-703DD10577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00C6B38-2A69-4588-9AE1-89FBF0F600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BA3C186-0FB0-44DC-975A-5C26A4A697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05E758F-1C95-4F50-8B52-4200E96AFB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085DD5-6595-4D9C-98C3-ED463E4EC9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98C8402-1D9F-45EB-802A-F5C5B54A67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F7361E9-9D55-4123-B5AA-31A977E11A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73F0A3E-70B0-4039-A7E0-831D42DED8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897D306-DEF2-4E6D-A74C-D49C1C93C8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22C2C-643B-4E7B-BC97-0E9211A74C9A}" type="datetimeFigureOut">
              <a:rPr lang="en-US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E8370-8147-4ACF-AC5B-889133B9AB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46EF9B2-FF78-45DF-8064-F1EF5DF611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4815F28-8678-49BA-ACEE-BDC63149CF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C96042C-9F54-4F38-8DCA-64F1C7D9B3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E24C581-45AC-45C0-800A-1B5F251ACF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535D694-21BD-453F-9C34-2F1B41BC1A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D7C8160-26AD-44B6-A0D6-5949D58982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4C2B055-A7C9-40FF-9B35-4A7D4182CE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0A55F39-B7C8-436B-82B3-63E518E42C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EE0C7A9-4159-42BF-908D-22AA6FDB2A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77D8E87-3388-4AF7-9EB0-CCC7B0F1CD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F3750-F724-452C-BC88-E95D8514AE98}" type="datetimeFigureOut">
              <a:rPr lang="en-US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6BB1D-E80C-41AB-BFBD-BD4FF0B2AE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38B0A68-279E-4536-BCE2-AEF0D72C06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0AF3364-C7DA-4B3F-BD26-7155766C84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5C838EB-C67F-4324-85B2-5C2DB9DCBB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61F1543-B6AE-4CEF-826E-25C0AE8893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6012760-C27C-46FD-810C-45E1D7BB4B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A2E9008-D6A0-431C-B30A-87ABADB65E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3825DFC-3A81-420F-8E8D-8221996683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7637AE6-3C99-45DA-81F5-EC86D47231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0A36A0B-8499-4D94-83C8-36BF28552F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97DA587-955E-4E2D-ABC9-68C338EF4C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46868-7CC2-4209-9084-CAB2EB2BFE2A}" type="datetimeFigureOut">
              <a:rPr lang="en-US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D1A98-6CDB-4FA9-868A-25C179619E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BF87C55-4F2B-469D-A21E-493D818DD7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C90FA62-AB76-4219-8242-F6CAF00E33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D3F0597-AB08-4C48-AB15-576D047FA1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8CCA4B7-6C99-4224-BC23-76556A5602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B183714-38A0-42C9-8EB2-4183AC4B13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F4FD6FB-1471-4EE4-B45D-2BA83D808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0AAF050-4B3D-4C59-B17D-74AF81C7A3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43F5693-F049-4C6B-A1E6-7CC13765A6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C501B28-2A39-44B2-B0C0-BF19950E03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85B5706-2C09-4B3A-B601-56D0D12A92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9D2F4-419A-48C7-AD1E-B5603032FCDB}" type="datetimeFigureOut">
              <a:rPr lang="en-US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62A49-C49A-410F-934E-303CAB6291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19A7576-90A2-49F2-ABE3-2CC8331F26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A4259DB-1A07-45FD-9C07-8BC64E1E4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5D7582B-E1EC-44B3-9DD3-D7B7C2F1AA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C811949-059C-4A0F-AA2B-8421F1128E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31D1F03-6F90-48CE-9387-6C96DEC8FF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CE1E997-7EAC-47A8-B4D6-3A4439EE7D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2A7B1B1-850B-4547-AADC-DA7F26674B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5065B42-1383-4382-AA35-748CD59E7C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7F75D71-7021-400D-8307-4C9FACC8E0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6334C3B-59A9-48F3-8B8A-2BF0354413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2B4BD-CCBD-4F50-A6F2-26667B2A30C6}" type="datetimeFigureOut">
              <a:rPr lang="en-US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37EBF-6AB0-498A-81F1-1626DCCAB6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764579D-068D-4E5B-BA8D-5925AB0352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FC5DFE1-F699-4033-9F78-2049532E9E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E42B958-5FED-4869-A17D-BF0170E3DD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3F74072-A945-460C-9AF7-225573B163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33DC1E5-9844-4E3A-9A5B-6516548746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6D96A-42DD-4B51-9709-07A9D2CE4B05}" type="datetimeFigureOut">
              <a:rPr lang="en-US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23CC3-6017-4E0E-BF39-E6126F2033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7D396-151A-48BA-B368-B3B2C3192B72}" type="datetimeFigureOut">
              <a:rPr lang="en-US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160A7-4F7E-4B72-A9D6-839F6EE944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1EEE8-3925-480C-965E-F6EDF6A7D146}" type="datetimeFigureOut">
              <a:rPr lang="en-US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7F1F9-B883-4A81-92CF-CCF49C0739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5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5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5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5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5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5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5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6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6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6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6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390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B5E6741-532C-488B-B2D2-3D963CA8F61F}" type="datetimeFigureOut">
              <a:rPr lang="en-US"/>
              <a:pPr>
                <a:defRPr/>
              </a:pPr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7701FDF-3350-4706-B690-B12E479961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7" r:id="rId2"/>
    <p:sldLayoutId id="2147483826" r:id="rId3"/>
    <p:sldLayoutId id="2147483825" r:id="rId4"/>
    <p:sldLayoutId id="2147483824" r:id="rId5"/>
    <p:sldLayoutId id="2147483823" r:id="rId6"/>
    <p:sldLayoutId id="2147483822" r:id="rId7"/>
    <p:sldLayoutId id="2147483821" r:id="rId8"/>
    <p:sldLayoutId id="2147483820" r:id="rId9"/>
    <p:sldLayoutId id="2147483819" r:id="rId10"/>
    <p:sldLayoutId id="214748381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970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970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99B62419-E19A-4EE0-B374-AA578D4BE6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175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175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FC0F78D3-5616-4970-917C-48FB7476AA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8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380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380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4DAB3C5F-206C-4A76-BA02-B2E30C0B8A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585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585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9A09F524-116E-4DCA-B53E-86EFFC3FE3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0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789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790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58FBD7E1-1F3C-467B-B5CC-01D9B02E84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994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994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53C8DFBD-05B6-47B0-B335-16506777E3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2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199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99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3892164A-CEDB-459C-806C-4F179CBA30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404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404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C545F9B2-1BC0-4B02-8397-44DBA81275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4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609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609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FCF82BDF-977C-47FC-921D-A23FE354C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813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814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B5235A29-C869-4DD1-BE87-D44B5A530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6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332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2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F7BC2A83-7466-411F-8E81-D21B804B93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7C32A504-7A53-4B92-8318-637CBE194B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223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223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AFE53C54-70E4-4A59-B91D-6B279B4EC3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8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428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428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04765021-1EEE-48D6-8429-A1BE0E1F69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633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633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C134E8F7-9D1A-4B6D-94CD-A995685353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0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837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838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3F85F8DE-C6C0-459A-A2F5-F8C21B4D9B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6042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042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4DD70E99-25B3-47CA-AB2D-AEADA33519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2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6247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247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F2B33254-4AB6-4F64-AECB-54C70E32B3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6452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452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964DEA02-1EEE-4DED-878E-9708821B89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4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6657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657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E1F62C4B-70EB-48A5-B5DA-7895D9FB0C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6861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862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DCFF896B-383B-4B54-9B1A-64E24F79E3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6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537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7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B48A1B0C-8076-47A1-BF89-BB3C2ACD84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0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7066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066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A6A51F2E-6B0D-4AD4-8CFC-3AFEBC6C81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7271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271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EB13FD51-F9B3-44C8-A139-7714BF5774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8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7476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476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3501EC49-1C64-4127-9571-46125F783F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7681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681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87AFECC3-BF24-4D50-B90B-EF02B6E89A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0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788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88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15C14C62-AC29-4B5F-8EB3-A7D6193B1C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090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090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E347D561-F44D-4249-B619-7AC490E995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2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295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295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5F9F3631-F1BD-4D6A-A0FE-82C23C96A0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500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500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E3801D20-E523-4A94-829A-1F56F01E78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4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705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705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8333EC6F-BB6C-48E4-9917-F854C0388F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909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910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DDEA26F4-4142-4264-88B8-7CD24778DC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6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741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742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74B09694-D936-4D8C-A8F2-BA64B2CAEE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9114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114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F20A5E0C-9462-4AE6-A3F2-40284FC2BE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9319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319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FFF1F5C7-ECA6-472B-A32D-0F74A34D46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8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9524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524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B8BDF3E0-1F2F-43CA-9AF5-13CBB967B9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9729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729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A54084A7-01B5-4884-B307-1370619D27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0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9933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934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FE0839C7-684B-4539-8690-5DE371C5D9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0138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138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610552E2-0C71-4556-AC57-9A56EE8BDF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2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0343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43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C2277A0C-4ED2-419E-B769-4DFC6E0092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0548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548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5DE2A28A-5B9A-48E5-A876-F1145EDF8F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4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0753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753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4446E2A9-D2B0-4A5A-9249-73786D08BF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0957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958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999C1F11-26C3-4794-9547-9749A51D59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6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946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946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0A3C2C6B-5F1B-4E77-86F3-B23E852605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2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162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162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D2E73112-33A7-4B3F-9430-46614DFF9E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367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367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EFFC160B-D4F3-4C54-948B-18A1B36C6C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8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572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572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8F61D373-0F37-4BAA-87AA-54AF7203BD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777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777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9C75F471-FC29-47F6-B9B5-4C79219A50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80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981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982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FFFCE354-2648-406C-8BE8-7C1CFCBA5D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8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151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151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9581CE8A-8089-428A-B733-67AEFF3086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356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6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04694843-D77D-4554-B997-EE4917E648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4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561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561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1AEA15F4-0497-41C5-B9F8-D31B217469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76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76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8DA942A1-4533-4CCF-B800-98456336C5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6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22.xml"/><Relationship Id="rId18" Type="http://schemas.openxmlformats.org/officeDocument/2006/relationships/slide" Target="slide44.xml"/><Relationship Id="rId26" Type="http://schemas.openxmlformats.org/officeDocument/2006/relationships/slide" Target="slide48.xml"/><Relationship Id="rId3" Type="http://schemas.openxmlformats.org/officeDocument/2006/relationships/notesSlide" Target="../notesSlides/notesSlide1.xml"/><Relationship Id="rId21" Type="http://schemas.openxmlformats.org/officeDocument/2006/relationships/slide" Target="slide36.xml"/><Relationship Id="rId7" Type="http://schemas.openxmlformats.org/officeDocument/2006/relationships/slide" Target="slide4.xml"/><Relationship Id="rId12" Type="http://schemas.openxmlformats.org/officeDocument/2006/relationships/slide" Target="slide32.xml"/><Relationship Id="rId17" Type="http://schemas.openxmlformats.org/officeDocument/2006/relationships/slide" Target="slide34.xml"/><Relationship Id="rId25" Type="http://schemas.openxmlformats.org/officeDocument/2006/relationships/slide" Target="slide38.xml"/><Relationship Id="rId2" Type="http://schemas.openxmlformats.org/officeDocument/2006/relationships/slideLayout" Target="../slideLayouts/slideLayout12.xml"/><Relationship Id="rId16" Type="http://schemas.openxmlformats.org/officeDocument/2006/relationships/slide" Target="slide24.xml"/><Relationship Id="rId20" Type="http://schemas.openxmlformats.org/officeDocument/2006/relationships/slide" Target="slide26.xml"/><Relationship Id="rId29" Type="http://schemas.openxmlformats.org/officeDocument/2006/relationships/slide" Target="slide40.xml"/><Relationship Id="rId1" Type="http://schemas.openxmlformats.org/officeDocument/2006/relationships/vmlDrawing" Target="../drawings/vmlDrawing1.vml"/><Relationship Id="rId6" Type="http://schemas.openxmlformats.org/officeDocument/2006/relationships/slide" Target="slide2.xml"/><Relationship Id="rId11" Type="http://schemas.openxmlformats.org/officeDocument/2006/relationships/slide" Target="slide12.xml"/><Relationship Id="rId24" Type="http://schemas.openxmlformats.org/officeDocument/2006/relationships/slide" Target="slide28.xml"/><Relationship Id="rId5" Type="http://schemas.openxmlformats.org/officeDocument/2006/relationships/oleObject" Target="../embeddings/oleObject1.bin"/><Relationship Id="rId15" Type="http://schemas.openxmlformats.org/officeDocument/2006/relationships/slide" Target="slide14.xml"/><Relationship Id="rId23" Type="http://schemas.openxmlformats.org/officeDocument/2006/relationships/slide" Target="slide18.xml"/><Relationship Id="rId28" Type="http://schemas.openxmlformats.org/officeDocument/2006/relationships/slide" Target="slide30.xml"/><Relationship Id="rId10" Type="http://schemas.openxmlformats.org/officeDocument/2006/relationships/slide" Target="slide10.xml"/><Relationship Id="rId19" Type="http://schemas.openxmlformats.org/officeDocument/2006/relationships/slide" Target="slide16.xml"/><Relationship Id="rId31" Type="http://schemas.openxmlformats.org/officeDocument/2006/relationships/slide" Target="slide52.xml"/><Relationship Id="rId4" Type="http://schemas.openxmlformats.org/officeDocument/2006/relationships/audio" Target="../media/audio1.wav"/><Relationship Id="rId9" Type="http://schemas.openxmlformats.org/officeDocument/2006/relationships/slide" Target="slide8.xml"/><Relationship Id="rId14" Type="http://schemas.openxmlformats.org/officeDocument/2006/relationships/slide" Target="slide42.xml"/><Relationship Id="rId22" Type="http://schemas.openxmlformats.org/officeDocument/2006/relationships/slide" Target="slide46.xml"/><Relationship Id="rId27" Type="http://schemas.openxmlformats.org/officeDocument/2006/relationships/slide" Target="slide20.xml"/><Relationship Id="rId30" Type="http://schemas.openxmlformats.org/officeDocument/2006/relationships/slide" Target="slide5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63.xml"/><Relationship Id="rId1" Type="http://schemas.openxmlformats.org/officeDocument/2006/relationships/audio" Target="file:///C:\My%20Documents\final_Q.wav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8000" smtClean="0">
                <a:solidFill>
                  <a:schemeClr val="folHlink"/>
                </a:solidFill>
              </a:rPr>
              <a:t>Penguins</a:t>
            </a:r>
            <a:endParaRPr lang="en-US" smtClean="0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>
            <p:ph type="tbl" idx="1"/>
          </p:nvPr>
        </p:nvGraphicFramePr>
        <p:xfrm>
          <a:off x="762000" y="1533525"/>
          <a:ext cx="7775575" cy="4638675"/>
        </p:xfrm>
        <a:graphic>
          <a:graphicData uri="http://schemas.openxmlformats.org/presentationml/2006/ole">
            <p:oleObj spid="_x0000_s1026" name="Document" r:id="rId5" imgW="7928640" imgH="4730760" progId="Word.Document.8">
              <p:embed/>
            </p:oleObj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98525" y="1752600"/>
            <a:ext cx="1114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000000"/>
                </a:solidFill>
              </a:rPr>
              <a:t>Species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362200" y="1752600"/>
            <a:ext cx="1447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400">
                <a:solidFill>
                  <a:srgbClr val="000000"/>
                </a:solidFill>
              </a:rPr>
              <a:t>Survival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4114800" y="1752600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400">
                <a:solidFill>
                  <a:srgbClr val="000000"/>
                </a:solidFill>
              </a:rPr>
              <a:t>Facts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394325" y="1752600"/>
            <a:ext cx="1147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000000"/>
                </a:solidFill>
              </a:rPr>
              <a:t>General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842125" y="1600200"/>
            <a:ext cx="16160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400">
                <a:solidFill>
                  <a:srgbClr val="000000"/>
                </a:solidFill>
              </a:rPr>
              <a:t> around the world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8382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6" action="ppaction://hlinksldjump"/>
              </a:rPr>
              <a:t>Q $100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7" action="ppaction://hlinksldjump"/>
              </a:rPr>
              <a:t>Q $200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35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8" action="ppaction://hlinksldjump"/>
              </a:rPr>
              <a:t>Q $300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36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9" action="ppaction://hlinksldjump"/>
              </a:rPr>
              <a:t>Q $400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37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10" action="ppaction://hlinksldjump"/>
              </a:rPr>
              <a:t>Q $500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11" action="ppaction://hlinksldjump"/>
              </a:rPr>
              <a:t>Q $100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12" action="ppaction://hlinksldjump"/>
              </a:rPr>
              <a:t>Q $100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13" action="ppaction://hlinksldjump"/>
              </a:rPr>
              <a:t>Q $100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14" action="ppaction://hlinksldjump"/>
              </a:rPr>
              <a:t>Q $100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15" action="ppaction://hlinksldjump"/>
              </a:rPr>
              <a:t>Q $200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16" action="ppaction://hlinksldjump"/>
              </a:rPr>
              <a:t>Q $200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17" action="ppaction://hlinksldjump"/>
              </a:rPr>
              <a:t>Q $200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18" action="ppaction://hlinksldjump"/>
              </a:rPr>
              <a:t>Q $200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19" action="ppaction://hlinksldjump"/>
              </a:rPr>
              <a:t>Q $300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20" action="ppaction://hlinksldjump"/>
              </a:rPr>
              <a:t>Q $300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21" action="ppaction://hlinksldjump"/>
              </a:rPr>
              <a:t>Q $300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22" action="ppaction://hlinksldjump"/>
              </a:rPr>
              <a:t>Q $300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23" action="ppaction://hlinksldjump"/>
              </a:rPr>
              <a:t>Q $400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24" action="ppaction://hlinksldjump"/>
              </a:rPr>
              <a:t>Q $400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25" action="ppaction://hlinksldjump"/>
              </a:rPr>
              <a:t>Q $400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53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26" action="ppaction://hlinksldjump"/>
              </a:rPr>
              <a:t>Q $400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54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27" action="ppaction://hlinksldjump"/>
              </a:rPr>
              <a:t>Q $500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55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28" action="ppaction://hlinksldjump"/>
              </a:rPr>
              <a:t>Q $500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56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29" action="ppaction://hlinksldjump"/>
              </a:rPr>
              <a:t>Q $500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57" name="Rectangle 34"/>
          <p:cNvSpPr>
            <a:spLocks noChangeArrowheads="1"/>
          </p:cNvSpPr>
          <p:nvPr/>
        </p:nvSpPr>
        <p:spPr bwMode="auto">
          <a:xfrm>
            <a:off x="70104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30" action="ppaction://hlinksldjump"/>
              </a:rPr>
              <a:t>Q $500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58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>
                <a:solidFill>
                  <a:srgbClr val="FFFFFF"/>
                </a:solidFill>
                <a:hlinkClick r:id="rId31" action="ppaction://hlinksldjump"/>
              </a:rPr>
              <a:t>Final Jeopardy</a:t>
            </a: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059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000">
                <a:solidFill>
                  <a:srgbClr val="FFFFFF"/>
                </a:solidFill>
              </a:rPr>
              <a:t>Source: http://jc-schools.net/tutorials/PPT-games/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build="p" autoUpdateAnimBg="0"/>
      <p:bldP spid="2053" grpId="0" build="p" autoUpdateAnimBg="0"/>
      <p:bldP spid="2054" grpId="0" build="p" autoUpdateAnimBg="0"/>
      <p:bldP spid="2055" grpId="0" build="p" autoUpdateAnimBg="0"/>
      <p:bldP spid="2056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Question from Species</a:t>
            </a:r>
          </a:p>
        </p:txBody>
      </p:sp>
      <p:pic>
        <p:nvPicPr>
          <p:cNvPr id="142338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2339" name="Text Box 4"/>
          <p:cNvSpPr txBox="1">
            <a:spLocks noChangeArrowheads="1"/>
          </p:cNvSpPr>
          <p:nvPr/>
        </p:nvSpPr>
        <p:spPr bwMode="auto">
          <a:xfrm>
            <a:off x="1371600" y="3200400"/>
            <a:ext cx="77025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These penguins often build their nests on</a:t>
            </a:r>
          </a:p>
          <a:p>
            <a:pPr eaLnBrk="0" hangingPunct="0"/>
            <a:r>
              <a:rPr lang="en-US" sz="3600">
                <a:solidFill>
                  <a:srgbClr val="FFFFFF"/>
                </a:solidFill>
              </a:rPr>
              <a:t>Steep slopes of 400- 500 feet above sea</a:t>
            </a:r>
          </a:p>
          <a:p>
            <a:pPr eaLnBrk="0" hangingPunct="0"/>
            <a:r>
              <a:rPr lang="en-US" sz="3600">
                <a:solidFill>
                  <a:srgbClr val="FFFFFF"/>
                </a:solidFill>
              </a:rPr>
              <a:t>Level.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Answer from species</a:t>
            </a:r>
          </a:p>
        </p:txBody>
      </p:sp>
      <p:pic>
        <p:nvPicPr>
          <p:cNvPr id="144386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4387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416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is the Adelie Penguin?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Survival</a:t>
            </a:r>
          </a:p>
        </p:txBody>
      </p:sp>
      <p:pic>
        <p:nvPicPr>
          <p:cNvPr id="146434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435" name="Text Box 4"/>
          <p:cNvSpPr txBox="1">
            <a:spLocks noChangeArrowheads="1"/>
          </p:cNvSpPr>
          <p:nvPr/>
        </p:nvSpPr>
        <p:spPr bwMode="auto">
          <a:xfrm>
            <a:off x="609600" y="3168650"/>
            <a:ext cx="7924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Penguins need to do this slowly in captivity.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Answer from Survival</a:t>
            </a:r>
          </a:p>
        </p:txBody>
      </p:sp>
      <p:pic>
        <p:nvPicPr>
          <p:cNvPr id="148482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483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213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is acquire new skills?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Question from Survival</a:t>
            </a:r>
          </a:p>
        </p:txBody>
      </p:sp>
      <p:pic>
        <p:nvPicPr>
          <p:cNvPr id="150530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1" name="Text Box 4"/>
          <p:cNvSpPr txBox="1">
            <a:spLocks noChangeArrowheads="1"/>
          </p:cNvSpPr>
          <p:nvPr/>
        </p:nvSpPr>
        <p:spPr bwMode="auto">
          <a:xfrm>
            <a:off x="381000" y="3168650"/>
            <a:ext cx="91217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This common household product is</a:t>
            </a:r>
          </a:p>
          <a:p>
            <a:pPr eaLnBrk="0" hangingPunct="0"/>
            <a:r>
              <a:rPr lang="en-US" sz="3600">
                <a:solidFill>
                  <a:srgbClr val="FFFFFF"/>
                </a:solidFill>
              </a:rPr>
              <a:t>Routinely used to clean oil off penguins.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Answer from Survival</a:t>
            </a:r>
          </a:p>
        </p:txBody>
      </p:sp>
      <p:pic>
        <p:nvPicPr>
          <p:cNvPr id="152578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579" name="Text Box 4"/>
          <p:cNvSpPr txBox="1">
            <a:spLocks noChangeArrowheads="1"/>
          </p:cNvSpPr>
          <p:nvPr/>
        </p:nvSpPr>
        <p:spPr bwMode="auto">
          <a:xfrm>
            <a:off x="609600" y="3168650"/>
            <a:ext cx="8397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is dawn dishwashing detergent?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Question from survival</a:t>
            </a:r>
          </a:p>
        </p:txBody>
      </p:sp>
      <p:pic>
        <p:nvPicPr>
          <p:cNvPr id="154626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627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3944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Penguins do this to keep warm in </a:t>
            </a:r>
          </a:p>
          <a:p>
            <a:pPr eaLnBrk="0" hangingPunct="0"/>
            <a:r>
              <a:rPr lang="en-US" sz="3600">
                <a:solidFill>
                  <a:srgbClr val="FFFFFF"/>
                </a:solidFill>
              </a:rPr>
              <a:t>Antartic storms.</a:t>
            </a:r>
          </a:p>
          <a:p>
            <a:pPr eaLnBrk="0" hangingPunct="0"/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Answer from survival</a:t>
            </a:r>
          </a:p>
        </p:txBody>
      </p:sp>
      <p:pic>
        <p:nvPicPr>
          <p:cNvPr id="156674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155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is huddle?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Question from survival</a:t>
            </a:r>
          </a:p>
        </p:txBody>
      </p:sp>
      <p:pic>
        <p:nvPicPr>
          <p:cNvPr id="158722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8723" name="Text Box 4"/>
          <p:cNvSpPr txBox="1">
            <a:spLocks noChangeArrowheads="1"/>
          </p:cNvSpPr>
          <p:nvPr/>
        </p:nvSpPr>
        <p:spPr bwMode="auto">
          <a:xfrm>
            <a:off x="914400" y="3168650"/>
            <a:ext cx="83724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Penguins can do this under water better</a:t>
            </a:r>
          </a:p>
          <a:p>
            <a:pPr eaLnBrk="0" hangingPunct="0"/>
            <a:r>
              <a:rPr lang="en-US" sz="3600">
                <a:solidFill>
                  <a:srgbClr val="FFFFFF"/>
                </a:solidFill>
              </a:rPr>
              <a:t>than on land.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Answer from survival</a:t>
            </a:r>
          </a:p>
        </p:txBody>
      </p:sp>
      <p:pic>
        <p:nvPicPr>
          <p:cNvPr id="160770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1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495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is see?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Species</a:t>
            </a:r>
          </a:p>
        </p:txBody>
      </p:sp>
      <p:pic>
        <p:nvPicPr>
          <p:cNvPr id="125954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5" name="Text Box 5"/>
          <p:cNvSpPr txBox="1">
            <a:spLocks noChangeArrowheads="1"/>
          </p:cNvSpPr>
          <p:nvPr/>
        </p:nvSpPr>
        <p:spPr bwMode="auto">
          <a:xfrm>
            <a:off x="1143000" y="3168650"/>
            <a:ext cx="7315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This animal has 17 different species 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Question from survival</a:t>
            </a:r>
          </a:p>
        </p:txBody>
      </p:sp>
      <p:pic>
        <p:nvPicPr>
          <p:cNvPr id="162818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2819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90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Penguins eat these things.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Answer from survival</a:t>
            </a:r>
          </a:p>
        </p:txBody>
      </p:sp>
      <p:pic>
        <p:nvPicPr>
          <p:cNvPr id="164866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867" name="Text Box 4"/>
          <p:cNvSpPr txBox="1">
            <a:spLocks noChangeArrowheads="1"/>
          </p:cNvSpPr>
          <p:nvPr/>
        </p:nvSpPr>
        <p:spPr bwMode="auto">
          <a:xfrm>
            <a:off x="685800" y="3168650"/>
            <a:ext cx="8461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are squid, krill, and crustaceans?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facts</a:t>
            </a:r>
          </a:p>
        </p:txBody>
      </p:sp>
      <p:pic>
        <p:nvPicPr>
          <p:cNvPr id="166914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15" name="Text Box 4"/>
          <p:cNvSpPr txBox="1">
            <a:spLocks noChangeArrowheads="1"/>
          </p:cNvSpPr>
          <p:nvPr/>
        </p:nvSpPr>
        <p:spPr bwMode="auto">
          <a:xfrm>
            <a:off x="685800" y="3168650"/>
            <a:ext cx="85121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By law it is illegal to do this in Antartic</a:t>
            </a:r>
          </a:p>
          <a:p>
            <a:pPr eaLnBrk="0" hangingPunct="0"/>
            <a:r>
              <a:rPr lang="en-US" sz="3600">
                <a:solidFill>
                  <a:srgbClr val="FFFFFF"/>
                </a:solidFill>
              </a:rPr>
              <a:t>waters.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Answer from fact</a:t>
            </a:r>
          </a:p>
        </p:txBody>
      </p:sp>
      <p:pic>
        <p:nvPicPr>
          <p:cNvPr id="168962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963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597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is fish?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Question from fact</a:t>
            </a:r>
          </a:p>
        </p:txBody>
      </p:sp>
      <p:pic>
        <p:nvPicPr>
          <p:cNvPr id="171010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1011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899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This penguin is small and blue.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Answer from fact</a:t>
            </a:r>
          </a:p>
        </p:txBody>
      </p:sp>
      <p:pic>
        <p:nvPicPr>
          <p:cNvPr id="173058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3059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165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is the Little Blue Penguin?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Question from fact</a:t>
            </a:r>
          </a:p>
        </p:txBody>
      </p:sp>
      <p:pic>
        <p:nvPicPr>
          <p:cNvPr id="175106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5107" name="Text Box 4"/>
          <p:cNvSpPr txBox="1">
            <a:spLocks noChangeArrowheads="1"/>
          </p:cNvSpPr>
          <p:nvPr/>
        </p:nvSpPr>
        <p:spPr bwMode="auto">
          <a:xfrm>
            <a:off x="304800" y="3200400"/>
            <a:ext cx="12954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Traditional home of the African</a:t>
            </a:r>
          </a:p>
          <a:p>
            <a:pPr eaLnBrk="0" hangingPunct="0"/>
            <a:r>
              <a:rPr lang="en-US" sz="3600">
                <a:solidFill>
                  <a:srgbClr val="FFFFFF"/>
                </a:solidFill>
              </a:rPr>
              <a:t>Penguin, most of this material was harvested</a:t>
            </a:r>
          </a:p>
          <a:p>
            <a:pPr eaLnBrk="0" hangingPunct="0"/>
            <a:r>
              <a:rPr lang="en-US" sz="3600">
                <a:solidFill>
                  <a:srgbClr val="FFFFFF"/>
                </a:solidFill>
              </a:rPr>
              <a:t>in the 19</a:t>
            </a:r>
            <a:r>
              <a:rPr lang="en-US" sz="3600" baseline="30000">
                <a:solidFill>
                  <a:srgbClr val="FFFFFF"/>
                </a:solidFill>
              </a:rPr>
              <a:t>th</a:t>
            </a:r>
            <a:r>
              <a:rPr lang="en-US" sz="3600">
                <a:solidFill>
                  <a:srgbClr val="FFFFFF"/>
                </a:solidFill>
              </a:rPr>
              <a:t> century.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Answer from fact</a:t>
            </a:r>
          </a:p>
        </p:txBody>
      </p:sp>
      <p:pic>
        <p:nvPicPr>
          <p:cNvPr id="177154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7155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28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is guano?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Question from fact</a:t>
            </a:r>
          </a:p>
        </p:txBody>
      </p:sp>
      <p:pic>
        <p:nvPicPr>
          <p:cNvPr id="179202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03" name="Text Box 4"/>
          <p:cNvSpPr txBox="1">
            <a:spLocks noChangeArrowheads="1"/>
          </p:cNvSpPr>
          <p:nvPr/>
        </p:nvSpPr>
        <p:spPr bwMode="auto">
          <a:xfrm>
            <a:off x="990600" y="3200400"/>
            <a:ext cx="6553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These birds are black and white but not able to fly in the air.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Answer from fact</a:t>
            </a:r>
          </a:p>
        </p:txBody>
      </p:sp>
      <p:pic>
        <p:nvPicPr>
          <p:cNvPr id="181250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1251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727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is a Penguin?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Answer from Species</a:t>
            </a:r>
          </a:p>
        </p:txBody>
      </p:sp>
      <p:pic>
        <p:nvPicPr>
          <p:cNvPr id="128002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3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727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is a Penguin?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Question from fact</a:t>
            </a:r>
          </a:p>
        </p:txBody>
      </p:sp>
      <p:pic>
        <p:nvPicPr>
          <p:cNvPr id="183298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3299" name="Text Box 4"/>
          <p:cNvSpPr txBox="1">
            <a:spLocks noChangeArrowheads="1"/>
          </p:cNvSpPr>
          <p:nvPr/>
        </p:nvSpPr>
        <p:spPr bwMode="auto">
          <a:xfrm>
            <a:off x="609600" y="3168650"/>
            <a:ext cx="856297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From 1900-1930, over half a million</a:t>
            </a:r>
          </a:p>
          <a:p>
            <a:pPr eaLnBrk="0" hangingPunct="0"/>
            <a:r>
              <a:rPr lang="en-US" sz="3600">
                <a:solidFill>
                  <a:srgbClr val="FFFFFF"/>
                </a:solidFill>
              </a:rPr>
              <a:t>of these were harvested annually from</a:t>
            </a:r>
          </a:p>
          <a:p>
            <a:pPr eaLnBrk="0" hangingPunct="0"/>
            <a:r>
              <a:rPr lang="en-US" sz="3600">
                <a:solidFill>
                  <a:srgbClr val="FFFFFF"/>
                </a:solidFill>
              </a:rPr>
              <a:t>the islands around the South African</a:t>
            </a:r>
          </a:p>
          <a:p>
            <a:pPr eaLnBrk="0" hangingPunct="0"/>
            <a:r>
              <a:rPr lang="en-US" sz="3600">
                <a:solidFill>
                  <a:srgbClr val="FFFFFF"/>
                </a:solidFill>
              </a:rPr>
              <a:t>coast.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Answer from fact</a:t>
            </a:r>
          </a:p>
        </p:txBody>
      </p:sp>
      <p:pic>
        <p:nvPicPr>
          <p:cNvPr id="185346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5347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591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are penguin eggs?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general</a:t>
            </a:r>
          </a:p>
        </p:txBody>
      </p:sp>
      <p:pic>
        <p:nvPicPr>
          <p:cNvPr id="187394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7395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505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Penguins have none of these.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Answer from general</a:t>
            </a:r>
          </a:p>
        </p:txBody>
      </p:sp>
      <p:pic>
        <p:nvPicPr>
          <p:cNvPr id="189442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9443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90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are ears?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Question from general</a:t>
            </a:r>
          </a:p>
        </p:txBody>
      </p:sp>
      <p:pic>
        <p:nvPicPr>
          <p:cNvPr id="191490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1491" name="Text Box 4"/>
          <p:cNvSpPr txBox="1">
            <a:spLocks noChangeArrowheads="1"/>
          </p:cNvSpPr>
          <p:nvPr/>
        </p:nvSpPr>
        <p:spPr bwMode="auto">
          <a:xfrm>
            <a:off x="304800" y="3168650"/>
            <a:ext cx="8753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Penguins are similar to humans in this way.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Answer from general</a:t>
            </a:r>
          </a:p>
        </p:txBody>
      </p:sp>
      <p:pic>
        <p:nvPicPr>
          <p:cNvPr id="193538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3539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124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are social behaviors?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Question from general</a:t>
            </a:r>
          </a:p>
        </p:txBody>
      </p:sp>
      <p:pic>
        <p:nvPicPr>
          <p:cNvPr id="195586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5587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1277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3600">
              <a:solidFill>
                <a:srgbClr val="FFFFFF"/>
              </a:solidFill>
            </a:endParaRPr>
          </a:p>
          <a:p>
            <a:pPr eaLnBrk="0" hangingPunct="0"/>
            <a:r>
              <a:rPr lang="en-US" sz="3600">
                <a:solidFill>
                  <a:srgbClr val="FFFFFF"/>
                </a:solidFill>
              </a:rPr>
              <a:t>Penguins cannot do this on land.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Answer from general</a:t>
            </a:r>
          </a:p>
        </p:txBody>
      </p:sp>
      <p:pic>
        <p:nvPicPr>
          <p:cNvPr id="197634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7635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600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is find food?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Question from general</a:t>
            </a:r>
          </a:p>
        </p:txBody>
      </p:sp>
      <p:pic>
        <p:nvPicPr>
          <p:cNvPr id="199682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9683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3563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This is the most common species </a:t>
            </a:r>
          </a:p>
          <a:p>
            <a:pPr eaLnBrk="0" hangingPunct="0"/>
            <a:r>
              <a:rPr lang="en-US" sz="3600">
                <a:solidFill>
                  <a:srgbClr val="FFFFFF"/>
                </a:solidFill>
              </a:rPr>
              <a:t>of penguin.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Answer from general</a:t>
            </a:r>
          </a:p>
        </p:txBody>
      </p:sp>
      <p:pic>
        <p:nvPicPr>
          <p:cNvPr id="201730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1731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975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is the Chinstrap Penguin?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Question from Species</a:t>
            </a:r>
          </a:p>
        </p:txBody>
      </p:sp>
      <p:pic>
        <p:nvPicPr>
          <p:cNvPr id="130050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1" name="Text Box 4"/>
          <p:cNvSpPr txBox="1">
            <a:spLocks noChangeArrowheads="1"/>
          </p:cNvSpPr>
          <p:nvPr/>
        </p:nvSpPr>
        <p:spPr bwMode="auto">
          <a:xfrm>
            <a:off x="533400" y="3168650"/>
            <a:ext cx="7924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This species can live in temperatures from 20 degrees to 120 degrees.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Question from general</a:t>
            </a:r>
          </a:p>
        </p:txBody>
      </p:sp>
      <p:pic>
        <p:nvPicPr>
          <p:cNvPr id="203778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3779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4292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This is the most endangered </a:t>
            </a:r>
          </a:p>
          <a:p>
            <a:pPr eaLnBrk="0" hangingPunct="0"/>
            <a:r>
              <a:rPr lang="en-US" sz="3600">
                <a:solidFill>
                  <a:srgbClr val="FFFFFF"/>
                </a:solidFill>
              </a:rPr>
              <a:t>Penguin species.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Answer from general</a:t>
            </a:r>
          </a:p>
        </p:txBody>
      </p:sp>
      <p:pic>
        <p:nvPicPr>
          <p:cNvPr id="205826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27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051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is the Humboldt Penguin?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$100 Question from around the world</a:t>
            </a:r>
          </a:p>
        </p:txBody>
      </p:sp>
      <p:pic>
        <p:nvPicPr>
          <p:cNvPr id="207874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875" name="Text Box 4"/>
          <p:cNvSpPr txBox="1">
            <a:spLocks noChangeArrowheads="1"/>
          </p:cNvSpPr>
          <p:nvPr/>
        </p:nvSpPr>
        <p:spPr bwMode="auto">
          <a:xfrm>
            <a:off x="609600" y="3168650"/>
            <a:ext cx="84613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Penguins that can survive close to the </a:t>
            </a:r>
          </a:p>
          <a:p>
            <a:pPr eaLnBrk="0" hangingPunct="0"/>
            <a:r>
              <a:rPr lang="en-US" sz="3600">
                <a:solidFill>
                  <a:srgbClr val="FFFFFF"/>
                </a:solidFill>
              </a:rPr>
              <a:t>equator.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$100 Answer from around the world</a:t>
            </a:r>
          </a:p>
        </p:txBody>
      </p:sp>
      <p:pic>
        <p:nvPicPr>
          <p:cNvPr id="209922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9923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127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is the Galapagos Penguin?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$200 Question from around the world</a:t>
            </a:r>
          </a:p>
        </p:txBody>
      </p:sp>
      <p:pic>
        <p:nvPicPr>
          <p:cNvPr id="211970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1971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619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The smallest crested penguin.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$200 Answer from around the world</a:t>
            </a:r>
          </a:p>
        </p:txBody>
      </p:sp>
      <p:pic>
        <p:nvPicPr>
          <p:cNvPr id="214018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4019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819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is the Rockhopper?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$300 Question from around the world</a:t>
            </a:r>
          </a:p>
        </p:txBody>
      </p:sp>
      <p:pic>
        <p:nvPicPr>
          <p:cNvPr id="216066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6067" name="Text Box 4"/>
          <p:cNvSpPr txBox="1">
            <a:spLocks noChangeArrowheads="1"/>
          </p:cNvSpPr>
          <p:nvPr/>
        </p:nvSpPr>
        <p:spPr bwMode="auto">
          <a:xfrm>
            <a:off x="457200" y="3168650"/>
            <a:ext cx="88042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These penguins have a broad band</a:t>
            </a:r>
          </a:p>
          <a:p>
            <a:pPr eaLnBrk="0" hangingPunct="0"/>
            <a:r>
              <a:rPr lang="en-US" sz="3600">
                <a:solidFill>
                  <a:srgbClr val="FFFFFF"/>
                </a:solidFill>
              </a:rPr>
              <a:t>of black that is in the shape of an </a:t>
            </a:r>
          </a:p>
          <a:p>
            <a:pPr eaLnBrk="0" hangingPunct="0"/>
            <a:r>
              <a:rPr lang="en-US" sz="3600">
                <a:solidFill>
                  <a:srgbClr val="FFFFFF"/>
                </a:solidFill>
              </a:rPr>
              <a:t>upside down horse shoe on their fronts.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$300 Answer from around the world</a:t>
            </a:r>
          </a:p>
        </p:txBody>
      </p:sp>
      <p:pic>
        <p:nvPicPr>
          <p:cNvPr id="218114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8115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772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is the African Penguins?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$400 Question from around the world</a:t>
            </a:r>
          </a:p>
        </p:txBody>
      </p:sp>
      <p:pic>
        <p:nvPicPr>
          <p:cNvPr id="220162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0163" name="Text Box 4"/>
          <p:cNvSpPr txBox="1">
            <a:spLocks noChangeArrowheads="1"/>
          </p:cNvSpPr>
          <p:nvPr/>
        </p:nvSpPr>
        <p:spPr bwMode="auto">
          <a:xfrm>
            <a:off x="0" y="3168650"/>
            <a:ext cx="10353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The largest of the warm-weather penguins.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$400 Answer from around the world</a:t>
            </a:r>
          </a:p>
        </p:txBody>
      </p:sp>
      <p:pic>
        <p:nvPicPr>
          <p:cNvPr id="222210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2211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254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is the Magellanic Penguin?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Answer from species</a:t>
            </a:r>
          </a:p>
        </p:txBody>
      </p:sp>
      <p:pic>
        <p:nvPicPr>
          <p:cNvPr id="132098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099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797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is the Emperor Penguin?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$500 Question from around the world</a:t>
            </a:r>
          </a:p>
        </p:txBody>
      </p:sp>
      <p:pic>
        <p:nvPicPr>
          <p:cNvPr id="224258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4259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314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The second largest penguin.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$500 Answer from around the world</a:t>
            </a:r>
          </a:p>
        </p:txBody>
      </p:sp>
      <p:pic>
        <p:nvPicPr>
          <p:cNvPr id="226306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6307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111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is the King Penguin?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</a:t>
            </a:r>
            <a:endParaRPr lang="en-US" smtClean="0"/>
          </a:p>
        </p:txBody>
      </p:sp>
      <p:sp>
        <p:nvSpPr>
          <p:cNvPr id="228354" name="Text Box 3"/>
          <p:cNvSpPr txBox="1">
            <a:spLocks noChangeArrowheads="1"/>
          </p:cNvSpPr>
          <p:nvPr/>
        </p:nvSpPr>
        <p:spPr bwMode="auto">
          <a:xfrm>
            <a:off x="304800" y="2438400"/>
            <a:ext cx="6559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All penguins belong to this family.</a:t>
            </a:r>
            <a:endParaRPr lang="en-US" sz="2400">
              <a:solidFill>
                <a:srgbClr val="FFFFFF"/>
              </a:solidFill>
            </a:endParaRPr>
          </a:p>
        </p:txBody>
      </p:sp>
      <p:pic>
        <p:nvPicPr>
          <p:cNvPr id="59396" name="final_Q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467600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8356" name="Picture 5" descr="m_button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 Answer</a:t>
            </a:r>
            <a:endParaRPr lang="en-US" smtClean="0"/>
          </a:p>
        </p:txBody>
      </p:sp>
      <p:sp>
        <p:nvSpPr>
          <p:cNvPr id="230402" name="Text Box 3"/>
          <p:cNvSpPr txBox="1">
            <a:spLocks noChangeArrowheads="1"/>
          </p:cNvSpPr>
          <p:nvPr/>
        </p:nvSpPr>
        <p:spPr bwMode="auto">
          <a:xfrm>
            <a:off x="304800" y="2767013"/>
            <a:ext cx="90201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FFFF"/>
                </a:solidFill>
              </a:rPr>
              <a:t>What is the “spheniscidae” family</a:t>
            </a:r>
          </a:p>
        </p:txBody>
      </p:sp>
      <p:pic>
        <p:nvPicPr>
          <p:cNvPr id="230403" name="Picture 4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Question from Species</a:t>
            </a:r>
          </a:p>
        </p:txBody>
      </p:sp>
      <p:pic>
        <p:nvPicPr>
          <p:cNvPr id="134146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47" name="Text Box 4"/>
          <p:cNvSpPr txBox="1">
            <a:spLocks noChangeArrowheads="1"/>
          </p:cNvSpPr>
          <p:nvPr/>
        </p:nvSpPr>
        <p:spPr bwMode="auto">
          <a:xfrm>
            <a:off x="685800" y="3168650"/>
            <a:ext cx="7848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There are four species of these type of Penguins.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Answer from Species</a:t>
            </a:r>
          </a:p>
        </p:txBody>
      </p:sp>
      <p:pic>
        <p:nvPicPr>
          <p:cNvPr id="136194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5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911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are Temperate Penguins?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Question from Species</a:t>
            </a:r>
          </a:p>
        </p:txBody>
      </p:sp>
      <p:pic>
        <p:nvPicPr>
          <p:cNvPr id="138242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8243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2928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This species’ eggs weigh 90- 100</a:t>
            </a:r>
          </a:p>
          <a:p>
            <a:pPr eaLnBrk="0" hangingPunct="0"/>
            <a:r>
              <a:rPr lang="en-US" sz="3600">
                <a:solidFill>
                  <a:srgbClr val="FFFFFF"/>
                </a:solidFill>
              </a:rPr>
              <a:t>Grams and are shaped like pears.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Answer from Species</a:t>
            </a:r>
          </a:p>
        </p:txBody>
      </p:sp>
      <p:pic>
        <p:nvPicPr>
          <p:cNvPr id="140290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291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797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>
                <a:solidFill>
                  <a:srgbClr val="FFFFFF"/>
                </a:solidFill>
              </a:rPr>
              <a:t>What is the Emperor Penguin?</a:t>
            </a:r>
            <a:endParaRPr lang="en-US"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2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3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3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3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3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3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4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4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4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4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4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4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4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4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4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4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5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5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5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704</Words>
  <Application>Microsoft Office PowerPoint</Application>
  <PresentationFormat>On-screen Show (4:3)</PresentationFormat>
  <Paragraphs>208</Paragraphs>
  <Slides>53</Slides>
  <Notes>53</Notes>
  <HiddenSlides>0</HiddenSlides>
  <MMClips>1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107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164" baseType="lpstr">
      <vt:lpstr>Times New Roman</vt:lpstr>
      <vt:lpstr>Arial</vt:lpstr>
      <vt:lpstr>Calibri</vt:lpstr>
      <vt:lpstr>Office Theme</vt:lpstr>
      <vt:lpstr>Pulse</vt:lpstr>
      <vt:lpstr>1_Pulse</vt:lpstr>
      <vt:lpstr>2_Pulse</vt:lpstr>
      <vt:lpstr>3_Pulse</vt:lpstr>
      <vt:lpstr>4_Pulse</vt:lpstr>
      <vt:lpstr>5_Pulse</vt:lpstr>
      <vt:lpstr>6_Pulse</vt:lpstr>
      <vt:lpstr>7_Pulse</vt:lpstr>
      <vt:lpstr>8_Pulse</vt:lpstr>
      <vt:lpstr>9_Pulse</vt:lpstr>
      <vt:lpstr>10_Pulse</vt:lpstr>
      <vt:lpstr>11_Pulse</vt:lpstr>
      <vt:lpstr>12_Pulse</vt:lpstr>
      <vt:lpstr>13_Pulse</vt:lpstr>
      <vt:lpstr>14_Pulse</vt:lpstr>
      <vt:lpstr>15_Pulse</vt:lpstr>
      <vt:lpstr>16_Pulse</vt:lpstr>
      <vt:lpstr>17_Pulse</vt:lpstr>
      <vt:lpstr>18_Pulse</vt:lpstr>
      <vt:lpstr>19_Pulse</vt:lpstr>
      <vt:lpstr>20_Pulse</vt:lpstr>
      <vt:lpstr>21_Pulse</vt:lpstr>
      <vt:lpstr>22_Pulse</vt:lpstr>
      <vt:lpstr>23_Pulse</vt:lpstr>
      <vt:lpstr>24_Pulse</vt:lpstr>
      <vt:lpstr>25_Pulse</vt:lpstr>
      <vt:lpstr>26_Pulse</vt:lpstr>
      <vt:lpstr>27_Pulse</vt:lpstr>
      <vt:lpstr>28_Pulse</vt:lpstr>
      <vt:lpstr>29_Pulse</vt:lpstr>
      <vt:lpstr>30_Pulse</vt:lpstr>
      <vt:lpstr>31_Pulse</vt:lpstr>
      <vt:lpstr>32_Pulse</vt:lpstr>
      <vt:lpstr>33_Pulse</vt:lpstr>
      <vt:lpstr>34_Pulse</vt:lpstr>
      <vt:lpstr>35_Pulse</vt:lpstr>
      <vt:lpstr>36_Pulse</vt:lpstr>
      <vt:lpstr>37_Pulse</vt:lpstr>
      <vt:lpstr>38_Pulse</vt:lpstr>
      <vt:lpstr>39_Pulse</vt:lpstr>
      <vt:lpstr>40_Pulse</vt:lpstr>
      <vt:lpstr>41_Pulse</vt:lpstr>
      <vt:lpstr>42_Pulse</vt:lpstr>
      <vt:lpstr>43_Pulse</vt:lpstr>
      <vt:lpstr>44_Pulse</vt:lpstr>
      <vt:lpstr>45_Pulse</vt:lpstr>
      <vt:lpstr>46_Pulse</vt:lpstr>
      <vt:lpstr>47_Pulse</vt:lpstr>
      <vt:lpstr>48_Pulse</vt:lpstr>
      <vt:lpstr>49_Pulse</vt:lpstr>
      <vt:lpstr>50_Pulse</vt:lpstr>
      <vt:lpstr>51_Pulse</vt:lpstr>
      <vt:lpstr>52_Pulse</vt:lpstr>
      <vt:lpstr>Pulse</vt:lpstr>
      <vt:lpstr>1_Pulse</vt:lpstr>
      <vt:lpstr>2_Pulse</vt:lpstr>
      <vt:lpstr>3_Pulse</vt:lpstr>
      <vt:lpstr>4_Pulse</vt:lpstr>
      <vt:lpstr>5_Pulse</vt:lpstr>
      <vt:lpstr>6_Pulse</vt:lpstr>
      <vt:lpstr>7_Pulse</vt:lpstr>
      <vt:lpstr>8_Pulse</vt:lpstr>
      <vt:lpstr>9_Pulse</vt:lpstr>
      <vt:lpstr>10_Pulse</vt:lpstr>
      <vt:lpstr>11_Pulse</vt:lpstr>
      <vt:lpstr>12_Pulse</vt:lpstr>
      <vt:lpstr>13_Pulse</vt:lpstr>
      <vt:lpstr>14_Pulse</vt:lpstr>
      <vt:lpstr>15_Pulse</vt:lpstr>
      <vt:lpstr>16_Pulse</vt:lpstr>
      <vt:lpstr>17_Pulse</vt:lpstr>
      <vt:lpstr>18_Pulse</vt:lpstr>
      <vt:lpstr>19_Pulse</vt:lpstr>
      <vt:lpstr>20_Pulse</vt:lpstr>
      <vt:lpstr>21_Pulse</vt:lpstr>
      <vt:lpstr>22_Pulse</vt:lpstr>
      <vt:lpstr>23_Pulse</vt:lpstr>
      <vt:lpstr>24_Pulse</vt:lpstr>
      <vt:lpstr>25_Pulse</vt:lpstr>
      <vt:lpstr>26_Pulse</vt:lpstr>
      <vt:lpstr>27_Pulse</vt:lpstr>
      <vt:lpstr>28_Pulse</vt:lpstr>
      <vt:lpstr>29_Pulse</vt:lpstr>
      <vt:lpstr>30_Pulse</vt:lpstr>
      <vt:lpstr>31_Pulse</vt:lpstr>
      <vt:lpstr>32_Pulse</vt:lpstr>
      <vt:lpstr>33_Pulse</vt:lpstr>
      <vt:lpstr>34_Pulse</vt:lpstr>
      <vt:lpstr>35_Pulse</vt:lpstr>
      <vt:lpstr>36_Pulse</vt:lpstr>
      <vt:lpstr>37_Pulse</vt:lpstr>
      <vt:lpstr>38_Pulse</vt:lpstr>
      <vt:lpstr>39_Pulse</vt:lpstr>
      <vt:lpstr>40_Pulse</vt:lpstr>
      <vt:lpstr>41_Pulse</vt:lpstr>
      <vt:lpstr>42_Pulse</vt:lpstr>
      <vt:lpstr>43_Pulse</vt:lpstr>
      <vt:lpstr>44_Pulse</vt:lpstr>
      <vt:lpstr>45_Pulse</vt:lpstr>
      <vt:lpstr>46_Pulse</vt:lpstr>
      <vt:lpstr>47_Pulse</vt:lpstr>
      <vt:lpstr>48_Pulse</vt:lpstr>
      <vt:lpstr>49_Pulse</vt:lpstr>
      <vt:lpstr>50_Pulse</vt:lpstr>
      <vt:lpstr>51_Pulse</vt:lpstr>
      <vt:lpstr>52_Pulse</vt:lpstr>
      <vt:lpstr>Document</vt:lpstr>
      <vt:lpstr>Penguins</vt:lpstr>
      <vt:lpstr>$100 Question from Species</vt:lpstr>
      <vt:lpstr>$100 Answer from Species</vt:lpstr>
      <vt:lpstr>$200 Question from Species</vt:lpstr>
      <vt:lpstr>$200 Answer from species</vt:lpstr>
      <vt:lpstr>$300 Question from Species</vt:lpstr>
      <vt:lpstr>$300 Answer from Species</vt:lpstr>
      <vt:lpstr>$400 Question from Species</vt:lpstr>
      <vt:lpstr>$400 Answer from Species</vt:lpstr>
      <vt:lpstr>$500 Question from Species</vt:lpstr>
      <vt:lpstr>$500 Answer from species</vt:lpstr>
      <vt:lpstr>$100 Question from Survival</vt:lpstr>
      <vt:lpstr>$100 Answer from Survival</vt:lpstr>
      <vt:lpstr>$200 Question from Survival</vt:lpstr>
      <vt:lpstr>$200 Answer from Survival</vt:lpstr>
      <vt:lpstr>$300 Question from survival</vt:lpstr>
      <vt:lpstr>$300 Answer from survival</vt:lpstr>
      <vt:lpstr>$400 Question from survival</vt:lpstr>
      <vt:lpstr>$400 Answer from survival</vt:lpstr>
      <vt:lpstr>$500 Question from survival</vt:lpstr>
      <vt:lpstr>$500 Answer from survival</vt:lpstr>
      <vt:lpstr>$100 Question from facts</vt:lpstr>
      <vt:lpstr>$100 Answer from fact</vt:lpstr>
      <vt:lpstr>$200 Question from fact</vt:lpstr>
      <vt:lpstr>$200 Answer from fact</vt:lpstr>
      <vt:lpstr>$300 Question from fact</vt:lpstr>
      <vt:lpstr>$300 Answer from fact</vt:lpstr>
      <vt:lpstr>$400 Question from fact</vt:lpstr>
      <vt:lpstr>$400 Answer from fact</vt:lpstr>
      <vt:lpstr>$500 Question from fact</vt:lpstr>
      <vt:lpstr>$500 Answer from fact</vt:lpstr>
      <vt:lpstr>$100 Question from general</vt:lpstr>
      <vt:lpstr>$100 Answer from general</vt:lpstr>
      <vt:lpstr>$200 Question from general</vt:lpstr>
      <vt:lpstr>$200 Answer from general</vt:lpstr>
      <vt:lpstr>$300 Question from general</vt:lpstr>
      <vt:lpstr>$300 Answer from general</vt:lpstr>
      <vt:lpstr>$400 Question from general</vt:lpstr>
      <vt:lpstr>$400 Answer from general</vt:lpstr>
      <vt:lpstr>$500 Question from general</vt:lpstr>
      <vt:lpstr>$500 Answer from general</vt:lpstr>
      <vt:lpstr>$100 Question from around the world</vt:lpstr>
      <vt:lpstr>$100 Answer from around the world</vt:lpstr>
      <vt:lpstr>$200 Question from around the world</vt:lpstr>
      <vt:lpstr>$200 Answer from around the world</vt:lpstr>
      <vt:lpstr>$300 Question from around the world</vt:lpstr>
      <vt:lpstr>$300 Answer from around the world</vt:lpstr>
      <vt:lpstr>$400 Question from around the world</vt:lpstr>
      <vt:lpstr>$400 Answer from around the world</vt:lpstr>
      <vt:lpstr>$500 Question from around the world</vt:lpstr>
      <vt:lpstr>$500 Answer from around the world</vt:lpstr>
      <vt:lpstr>Final Jeopardy</vt:lpstr>
      <vt:lpstr>Final Jeopardy Answer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Doug</dc:creator>
  <cp:lastModifiedBy>campbelll</cp:lastModifiedBy>
  <cp:revision>5</cp:revision>
  <dcterms:created xsi:type="dcterms:W3CDTF">2011-06-16T03:08:32Z</dcterms:created>
  <dcterms:modified xsi:type="dcterms:W3CDTF">2012-01-28T03:01:53Z</dcterms:modified>
</cp:coreProperties>
</file>